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7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31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633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2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492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34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77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38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313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222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08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A316F-C828-417A-9A81-46F29B814FE4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823A8-BE7E-4592-9A17-432AB695B1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635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1" r="4824" b="80657"/>
          <a:stretch/>
        </p:blipFill>
        <p:spPr>
          <a:xfrm>
            <a:off x="42644" y="1303947"/>
            <a:ext cx="12149356" cy="36588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723" y="4559121"/>
            <a:ext cx="2028423" cy="202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20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743" y="13648"/>
            <a:ext cx="8180863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55276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3" r="22188"/>
          <a:stretch/>
        </p:blipFill>
        <p:spPr>
          <a:xfrm>
            <a:off x="4053385" y="0"/>
            <a:ext cx="455912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78096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4" r="7862"/>
          <a:stretch/>
        </p:blipFill>
        <p:spPr>
          <a:xfrm>
            <a:off x="2415654" y="0"/>
            <a:ext cx="683868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3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01000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1" r="8807"/>
          <a:stretch/>
        </p:blipFill>
        <p:spPr>
          <a:xfrm>
            <a:off x="2715904" y="0"/>
            <a:ext cx="67485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4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91912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2" r="13215"/>
          <a:stretch/>
        </p:blipFill>
        <p:spPr>
          <a:xfrm>
            <a:off x="2920620" y="0"/>
            <a:ext cx="604019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5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08746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0" r="18252"/>
          <a:stretch/>
        </p:blipFill>
        <p:spPr>
          <a:xfrm>
            <a:off x="3466531" y="0"/>
            <a:ext cx="52159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6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17645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9" r="8806"/>
          <a:stretch/>
        </p:blipFill>
        <p:spPr>
          <a:xfrm>
            <a:off x="2429302" y="0"/>
            <a:ext cx="673565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7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69201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0" r="22502" b="27165"/>
          <a:stretch/>
        </p:blipFill>
        <p:spPr>
          <a:xfrm>
            <a:off x="3098041" y="0"/>
            <a:ext cx="613567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8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1078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7" r="12900"/>
          <a:stretch/>
        </p:blipFill>
        <p:spPr>
          <a:xfrm>
            <a:off x="2811439" y="0"/>
            <a:ext cx="609170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9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45834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6" r="22502"/>
          <a:stretch/>
        </p:blipFill>
        <p:spPr>
          <a:xfrm>
            <a:off x="3411940" y="0"/>
            <a:ext cx="510003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18331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0" r="16521"/>
          <a:stretch/>
        </p:blipFill>
        <p:spPr>
          <a:xfrm>
            <a:off x="3193577" y="0"/>
            <a:ext cx="551215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2299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4" r="9122"/>
          <a:stretch/>
        </p:blipFill>
        <p:spPr>
          <a:xfrm>
            <a:off x="2511188" y="0"/>
            <a:ext cx="673565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12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02246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5" r="18253" b="2348"/>
          <a:stretch/>
        </p:blipFill>
        <p:spPr>
          <a:xfrm>
            <a:off x="3343702" y="0"/>
            <a:ext cx="5318975" cy="68631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13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40924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391" y="0"/>
            <a:ext cx="818086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14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58111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6" r="8020"/>
          <a:stretch/>
        </p:blipFill>
        <p:spPr>
          <a:xfrm>
            <a:off x="2552132" y="0"/>
            <a:ext cx="683868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15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57352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4" r="13844"/>
          <a:stretch/>
        </p:blipFill>
        <p:spPr>
          <a:xfrm>
            <a:off x="2770496" y="0"/>
            <a:ext cx="595004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16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25701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0" r="8019"/>
          <a:stretch/>
        </p:blipFill>
        <p:spPr>
          <a:xfrm>
            <a:off x="2483892" y="0"/>
            <a:ext cx="685156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17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91852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1" r="16993"/>
          <a:stretch/>
        </p:blipFill>
        <p:spPr>
          <a:xfrm>
            <a:off x="3098042" y="0"/>
            <a:ext cx="542200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08395" y="-167426"/>
            <a:ext cx="3099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18 &amp; 19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52246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3" r="16364"/>
          <a:stretch/>
        </p:blipFill>
        <p:spPr>
          <a:xfrm>
            <a:off x="3248167" y="0"/>
            <a:ext cx="553791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46997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266" y="0"/>
            <a:ext cx="818086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10708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5" r="17780"/>
          <a:stretch/>
        </p:blipFill>
        <p:spPr>
          <a:xfrm>
            <a:off x="3521123" y="0"/>
            <a:ext cx="528033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22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63171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66" r="19984"/>
          <a:stretch/>
        </p:blipFill>
        <p:spPr>
          <a:xfrm>
            <a:off x="3753134" y="0"/>
            <a:ext cx="485533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23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40079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" r="9751"/>
          <a:stretch/>
        </p:blipFill>
        <p:spPr>
          <a:xfrm>
            <a:off x="2620370" y="0"/>
            <a:ext cx="683868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24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58188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4" r="8335"/>
          <a:stretch/>
        </p:blipFill>
        <p:spPr>
          <a:xfrm>
            <a:off x="2593075" y="0"/>
            <a:ext cx="680004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25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4040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7" r="4685" b="80488"/>
          <a:stretch/>
        </p:blipFill>
        <p:spPr>
          <a:xfrm>
            <a:off x="0" y="1390922"/>
            <a:ext cx="12192000" cy="36971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185" y="4789867"/>
            <a:ext cx="1874949" cy="187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13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99"/>
          <a:stretch/>
        </p:blipFill>
        <p:spPr>
          <a:xfrm>
            <a:off x="1" y="0"/>
            <a:ext cx="5898524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</a:t>
            </a:r>
            <a:endParaRPr lang="en-GB" sz="7200" dirty="0"/>
          </a:p>
        </p:txBody>
      </p:sp>
      <p:sp>
        <p:nvSpPr>
          <p:cNvPr id="2" name="Rectangle 1"/>
          <p:cNvSpPr/>
          <p:nvPr/>
        </p:nvSpPr>
        <p:spPr>
          <a:xfrm>
            <a:off x="6555346" y="1133342"/>
            <a:ext cx="4868215" cy="36317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15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Al Pacino</a:t>
            </a:r>
            <a:endParaRPr lang="en-US" sz="115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075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3" r="22188"/>
          <a:stretch/>
        </p:blipFill>
        <p:spPr>
          <a:xfrm>
            <a:off x="0" y="0"/>
            <a:ext cx="455912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</a:t>
            </a:r>
            <a:endParaRPr lang="en-GB" sz="7200" dirty="0"/>
          </a:p>
        </p:txBody>
      </p:sp>
      <p:sp>
        <p:nvSpPr>
          <p:cNvPr id="2" name="Rectangle 1"/>
          <p:cNvSpPr/>
          <p:nvPr/>
        </p:nvSpPr>
        <p:spPr>
          <a:xfrm>
            <a:off x="4662153" y="1931831"/>
            <a:ext cx="7632878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6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Twiggy</a:t>
            </a:r>
            <a:endParaRPr lang="en-US" sz="166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050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4" r="7862"/>
          <a:stretch/>
        </p:blipFill>
        <p:spPr>
          <a:xfrm>
            <a:off x="0" y="0"/>
            <a:ext cx="683868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3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741744" y="1357682"/>
            <a:ext cx="5562933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Andy </a:t>
            </a:r>
          </a:p>
          <a:p>
            <a:pPr algn="ctr"/>
            <a:r>
              <a:rPr lang="en-US" sz="13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Warhol</a:t>
            </a:r>
            <a:endParaRPr lang="en-US" sz="138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9200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1" r="8807"/>
          <a:stretch/>
        </p:blipFill>
        <p:spPr>
          <a:xfrm>
            <a:off x="0" y="0"/>
            <a:ext cx="674853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4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999306" y="1690062"/>
            <a:ext cx="5089663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Sean </a:t>
            </a:r>
          </a:p>
          <a:p>
            <a:pPr algn="ctr"/>
            <a:r>
              <a:rPr lang="en-US" sz="11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Connery</a:t>
            </a:r>
            <a:endParaRPr lang="en-US" sz="11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791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2" r="13215"/>
          <a:stretch/>
        </p:blipFill>
        <p:spPr>
          <a:xfrm>
            <a:off x="0" y="0"/>
            <a:ext cx="604019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5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571586" y="1496879"/>
            <a:ext cx="5185971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Anthony</a:t>
            </a:r>
          </a:p>
          <a:p>
            <a:pPr algn="ctr"/>
            <a:r>
              <a:rPr lang="en-US" sz="11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Hopkins</a:t>
            </a:r>
            <a:endParaRPr lang="en-US" sz="11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319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0" r="18252"/>
          <a:stretch/>
        </p:blipFill>
        <p:spPr>
          <a:xfrm>
            <a:off x="0" y="0"/>
            <a:ext cx="52159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6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429825" y="1035832"/>
            <a:ext cx="6557501" cy="4955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Robert</a:t>
            </a:r>
          </a:p>
          <a:p>
            <a:pPr algn="ctr"/>
            <a:r>
              <a:rPr lang="en-US" sz="15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De </a:t>
            </a:r>
            <a:r>
              <a:rPr lang="en-US" sz="15800" b="1" cap="none" spc="0" dirty="0" err="1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Niro</a:t>
            </a:r>
            <a:endParaRPr lang="en-US" sz="158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1972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9" r="8806"/>
          <a:stretch/>
        </p:blipFill>
        <p:spPr>
          <a:xfrm>
            <a:off x="0" y="0"/>
            <a:ext cx="673565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7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874644" y="1351508"/>
            <a:ext cx="51126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2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Avril</a:t>
            </a:r>
            <a:endParaRPr lang="en-US" sz="13200" b="1" cap="none" spc="0" dirty="0" smtClean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  <a:p>
            <a:pPr algn="ctr"/>
            <a:r>
              <a:rPr lang="en-US" sz="13200" b="1" cap="none" spc="0" dirty="0" err="1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Lavene</a:t>
            </a:r>
            <a:endParaRPr lang="en-US" sz="132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705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0" r="22502"/>
          <a:stretch/>
        </p:blipFill>
        <p:spPr>
          <a:xfrm>
            <a:off x="0" y="0"/>
            <a:ext cx="446896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8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4772112" y="724146"/>
            <a:ext cx="7078220" cy="4955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5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Renee</a:t>
            </a:r>
          </a:p>
          <a:p>
            <a:pPr algn="ctr"/>
            <a:r>
              <a:rPr lang="en-US" sz="15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Zelwega</a:t>
            </a:r>
            <a:endParaRPr lang="en-US" sz="158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874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7" r="12900"/>
          <a:stretch/>
        </p:blipFill>
        <p:spPr>
          <a:xfrm>
            <a:off x="0" y="0"/>
            <a:ext cx="609170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537955" y="-193184"/>
            <a:ext cx="898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9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333021" y="1690062"/>
            <a:ext cx="5654305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Barbara</a:t>
            </a:r>
          </a:p>
          <a:p>
            <a:pPr algn="ctr"/>
            <a:r>
              <a:rPr lang="en-US" sz="11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Streisand</a:t>
            </a:r>
            <a:endParaRPr lang="en-US" sz="11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4246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6" r="22502"/>
          <a:stretch/>
        </p:blipFill>
        <p:spPr>
          <a:xfrm>
            <a:off x="0" y="0"/>
            <a:ext cx="510003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10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730773" y="432738"/>
            <a:ext cx="5617628" cy="594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9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Bette</a:t>
            </a:r>
          </a:p>
          <a:p>
            <a:pPr algn="ctr"/>
            <a:r>
              <a:rPr lang="en-US" sz="19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Davis</a:t>
            </a:r>
            <a:endParaRPr lang="en-US" sz="19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563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0" r="16521"/>
          <a:stretch/>
        </p:blipFill>
        <p:spPr>
          <a:xfrm>
            <a:off x="0" y="0"/>
            <a:ext cx="551215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11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742479" y="1997839"/>
            <a:ext cx="644952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Reese</a:t>
            </a:r>
          </a:p>
          <a:p>
            <a:pPr algn="ctr"/>
            <a:r>
              <a:rPr lang="en-US" sz="9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Witherspoon</a:t>
            </a:r>
            <a:endParaRPr lang="en-US" sz="9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767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4" r="9122"/>
          <a:stretch/>
        </p:blipFill>
        <p:spPr>
          <a:xfrm>
            <a:off x="0" y="0"/>
            <a:ext cx="673565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12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896770" y="2536448"/>
            <a:ext cx="5140190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0" b="1" cap="none" spc="0" dirty="0" err="1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Beyonce</a:t>
            </a:r>
            <a:endParaRPr lang="en-US" sz="11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334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5" r="18253" b="2348"/>
          <a:stretch/>
        </p:blipFill>
        <p:spPr>
          <a:xfrm>
            <a:off x="0" y="-1"/>
            <a:ext cx="5318975" cy="68631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13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400653" y="428411"/>
            <a:ext cx="6791347" cy="5940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9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Peter</a:t>
            </a:r>
          </a:p>
          <a:p>
            <a:pPr algn="ctr"/>
            <a:r>
              <a:rPr lang="en-US" sz="19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Sellers</a:t>
            </a:r>
            <a:endParaRPr lang="en-US" sz="19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905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18086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14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8126271" y="2577167"/>
            <a:ext cx="408477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6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Blondie</a:t>
            </a:r>
            <a:endParaRPr lang="en-US" sz="96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9461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6" r="8020"/>
          <a:stretch/>
        </p:blipFill>
        <p:spPr>
          <a:xfrm>
            <a:off x="0" y="0"/>
            <a:ext cx="683868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15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925988" y="2459504"/>
            <a:ext cx="53819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Pauline </a:t>
            </a:r>
            <a:r>
              <a:rPr lang="en-US" sz="6000" b="1" cap="none" spc="0" dirty="0" err="1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McLynn</a:t>
            </a:r>
            <a:r>
              <a:rPr lang="en-US" sz="6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</a:p>
          <a:p>
            <a:pPr algn="ctr"/>
            <a:r>
              <a:rPr lang="en-US" sz="6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(</a:t>
            </a:r>
            <a:r>
              <a:rPr lang="en-US" sz="6000" b="1" cap="none" spc="0" dirty="0" err="1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Mrs</a:t>
            </a:r>
            <a:r>
              <a:rPr lang="en-US" sz="6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 Doyle)</a:t>
            </a:r>
            <a:endParaRPr lang="en-US" sz="6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276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4" r="13844"/>
          <a:stretch/>
        </p:blipFill>
        <p:spPr>
          <a:xfrm>
            <a:off x="0" y="0"/>
            <a:ext cx="595004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16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243644" y="1228397"/>
            <a:ext cx="5817618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Bradley</a:t>
            </a:r>
          </a:p>
          <a:p>
            <a:pPr algn="ctr"/>
            <a:r>
              <a:rPr lang="en-US" sz="14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Cooper</a:t>
            </a:r>
            <a:endParaRPr lang="en-US" sz="14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1765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0" r="8019"/>
          <a:stretch/>
        </p:blipFill>
        <p:spPr>
          <a:xfrm>
            <a:off x="0" y="0"/>
            <a:ext cx="685156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17</a:t>
            </a:r>
            <a:endParaRPr lang="en-GB" sz="7200" dirty="0"/>
          </a:p>
        </p:txBody>
      </p:sp>
      <p:sp>
        <p:nvSpPr>
          <p:cNvPr id="6" name="Rectangle 5"/>
          <p:cNvSpPr/>
          <p:nvPr/>
        </p:nvSpPr>
        <p:spPr>
          <a:xfrm>
            <a:off x="7003188" y="828288"/>
            <a:ext cx="5304722" cy="52014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6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Mike</a:t>
            </a:r>
          </a:p>
          <a:p>
            <a:pPr algn="ctr"/>
            <a:r>
              <a:rPr lang="en-US" sz="166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Tyson</a:t>
            </a:r>
            <a:endParaRPr lang="en-US" sz="166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534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1" r="16993"/>
          <a:stretch/>
        </p:blipFill>
        <p:spPr>
          <a:xfrm>
            <a:off x="0" y="0"/>
            <a:ext cx="542200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56879" y="-167426"/>
            <a:ext cx="31510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18 &amp; 19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676314" y="1166842"/>
            <a:ext cx="6162008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6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Danny Kaye</a:t>
            </a:r>
          </a:p>
          <a:p>
            <a:pPr algn="ctr"/>
            <a:r>
              <a:rPr lang="en-US" sz="96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&amp;</a:t>
            </a:r>
          </a:p>
          <a:p>
            <a:pPr algn="ctr"/>
            <a:r>
              <a:rPr lang="en-US" sz="96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Grace Kelly</a:t>
            </a:r>
            <a:endParaRPr lang="en-US" sz="96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274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3" r="16364"/>
          <a:stretch/>
        </p:blipFill>
        <p:spPr>
          <a:xfrm>
            <a:off x="0" y="0"/>
            <a:ext cx="553791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20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901496" y="1032903"/>
            <a:ext cx="6290504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Marilyn </a:t>
            </a:r>
          </a:p>
          <a:p>
            <a:pPr algn="ctr"/>
            <a:r>
              <a:rPr lang="en-US" sz="13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Monroe</a:t>
            </a:r>
            <a:endParaRPr lang="en-US" sz="138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861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18086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21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8098883" y="1905507"/>
            <a:ext cx="4195379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George </a:t>
            </a:r>
          </a:p>
          <a:p>
            <a:r>
              <a:rPr lang="en-US" sz="8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Harrison</a:t>
            </a:r>
            <a:endParaRPr lang="en-US" sz="88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222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5" r="17780"/>
          <a:stretch/>
        </p:blipFill>
        <p:spPr>
          <a:xfrm>
            <a:off x="0" y="0"/>
            <a:ext cx="528033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22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460147" y="1259175"/>
            <a:ext cx="6506909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8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Michelle</a:t>
            </a:r>
          </a:p>
          <a:p>
            <a:pPr algn="ctr"/>
            <a:r>
              <a:rPr lang="en-US" sz="138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Pfeiffer</a:t>
            </a:r>
            <a:endParaRPr lang="en-US" sz="138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0198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66" r="19984"/>
          <a:stretch/>
        </p:blipFill>
        <p:spPr>
          <a:xfrm>
            <a:off x="0" y="0"/>
            <a:ext cx="485533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23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5145507" y="131297"/>
            <a:ext cx="7244291" cy="6217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99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James </a:t>
            </a:r>
          </a:p>
          <a:p>
            <a:pPr algn="ctr"/>
            <a:r>
              <a:rPr lang="en-US" sz="199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Dean</a:t>
            </a:r>
            <a:endParaRPr lang="en-US" sz="199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611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" r="9751"/>
          <a:stretch/>
        </p:blipFill>
        <p:spPr>
          <a:xfrm>
            <a:off x="0" y="0"/>
            <a:ext cx="683868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24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820119" y="1755380"/>
            <a:ext cx="5346720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Julie </a:t>
            </a:r>
          </a:p>
          <a:p>
            <a:pPr algn="ctr"/>
            <a:r>
              <a:rPr lang="en-US" sz="110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Andrews</a:t>
            </a:r>
            <a:endParaRPr lang="en-US" sz="11000" b="1" cap="none" spc="0" dirty="0">
              <a:ln w="6600">
                <a:solidFill>
                  <a:schemeClr val="accent6"/>
                </a:solidFill>
                <a:prstDash val="solid"/>
              </a:ln>
              <a:solidFill>
                <a:schemeClr val="accent6"/>
              </a:solidFill>
              <a:effectLst>
                <a:outerShdw dist="38100" dir="2700000" algn="tl" rotWithShape="0">
                  <a:schemeClr val="accent6"/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921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4" r="8335"/>
          <a:stretch/>
        </p:blipFill>
        <p:spPr>
          <a:xfrm>
            <a:off x="0" y="0"/>
            <a:ext cx="680004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1589" y="-167426"/>
            <a:ext cx="120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25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6692193" y="2016373"/>
            <a:ext cx="5544018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0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Justin </a:t>
            </a:r>
          </a:p>
          <a:p>
            <a:pPr algn="ctr"/>
            <a:r>
              <a:rPr lang="en-US" sz="90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Timberlake</a:t>
            </a:r>
          </a:p>
        </p:txBody>
      </p:sp>
    </p:spTree>
    <p:extLst>
      <p:ext uri="{BB962C8B-B14F-4D97-AF65-F5344CB8AC3E}">
        <p14:creationId xmlns:p14="http://schemas.microsoft.com/office/powerpoint/2010/main" val="1099672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177" y="3932751"/>
            <a:ext cx="2570408" cy="2570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6584" y="0"/>
            <a:ext cx="3085416" cy="15209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337055"/>
            <a:ext cx="3085416" cy="152094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897641" y="1747740"/>
            <a:ext cx="245131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600" b="1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THE </a:t>
            </a:r>
          </a:p>
          <a:p>
            <a:pPr algn="ctr"/>
            <a:r>
              <a:rPr lang="en-US" sz="9600" b="1" cap="none" spc="0" dirty="0" smtClean="0">
                <a:ln w="6600">
                  <a:solidFill>
                    <a:schemeClr val="accent6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6"/>
                  </a:outerShdw>
                  <a:reflection blurRad="6350" stA="55000" endA="300" endPos="45500" dir="5400000" sy="-100000" algn="bl" rotWithShape="0"/>
                </a:effectLst>
              </a:rPr>
              <a:t>END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09" y="235741"/>
            <a:ext cx="2570408" cy="257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107</Words>
  <Application>Microsoft Office PowerPoint</Application>
  <PresentationFormat>Widescreen</PresentationFormat>
  <Paragraphs>95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Pinnington</dc:creator>
  <cp:lastModifiedBy>Edna Green</cp:lastModifiedBy>
  <cp:revision>19</cp:revision>
  <dcterms:created xsi:type="dcterms:W3CDTF">2023-02-15T12:05:20Z</dcterms:created>
  <dcterms:modified xsi:type="dcterms:W3CDTF">2023-11-10T13:35:35Z</dcterms:modified>
  <cp:contentStatus/>
</cp:coreProperties>
</file>